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56" r:id="rId3"/>
    <p:sldId id="262" r:id="rId4"/>
    <p:sldId id="260" r:id="rId5"/>
    <p:sldId id="257" r:id="rId6"/>
    <p:sldId id="258" r:id="rId7"/>
    <p:sldId id="261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04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10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98E2A4-7F6D-4046-83E0-6DDC0D9AEF8A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A8F959-1152-49D7-9C7D-78C49E2FF6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1BE48-B3F4-4770-A1A4-E6C114B921E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8F959-1152-49D7-9C7D-78C49E2FF69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8F959-1152-49D7-9C7D-78C49E2FF69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B376820-20DC-4307-B7AA-DCCE0C21F205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B376820-20DC-4307-B7AA-DCCE0C21F205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8F959-1152-49D7-9C7D-78C49E2FF69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8F959-1152-49D7-9C7D-78C49E2FF69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A8F959-1152-49D7-9C7D-78C49E2FF69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EEF-6C9A-4350-A38E-B4AD31478902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2E6A-4577-4BC8-9FDF-CFC510C56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EEF-6C9A-4350-A38E-B4AD31478902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2E6A-4577-4BC8-9FDF-CFC510C56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EEF-6C9A-4350-A38E-B4AD31478902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2E6A-4577-4BC8-9FDF-CFC510C56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EEF-6C9A-4350-A38E-B4AD31478902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2E6A-4577-4BC8-9FDF-CFC510C56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EEF-6C9A-4350-A38E-B4AD31478902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2E6A-4577-4BC8-9FDF-CFC510C56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EEF-6C9A-4350-A38E-B4AD31478902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2E6A-4577-4BC8-9FDF-CFC510C56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EEF-6C9A-4350-A38E-B4AD31478902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2E6A-4577-4BC8-9FDF-CFC510C56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EEF-6C9A-4350-A38E-B4AD31478902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2E6A-4577-4BC8-9FDF-CFC510C56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EEF-6C9A-4350-A38E-B4AD31478902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2E6A-4577-4BC8-9FDF-CFC510C56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EEF-6C9A-4350-A38E-B4AD31478902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2E6A-4577-4BC8-9FDF-CFC510C56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F5EEF-6C9A-4350-A38E-B4AD31478902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F2E6A-4577-4BC8-9FDF-CFC510C56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F5EEF-6C9A-4350-A38E-B4AD31478902}" type="datetimeFigureOut">
              <a:rPr lang="en-US" smtClean="0"/>
              <a:pPr/>
              <a:t>11/18/2013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F2E6A-4577-4BC8-9FDF-CFC510C56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GA Performance Standards: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SS2G1 The student will locate major topographical features of Georgia and will describe how these features define Georgia’s surface. </a:t>
            </a:r>
          </a:p>
          <a:p>
            <a:endParaRPr lang="en-US" dirty="0" smtClean="0"/>
          </a:p>
          <a:p>
            <a:r>
              <a:rPr lang="en-US" dirty="0" smtClean="0"/>
              <a:t>a. Locate all the geographic regions of Georgia: Blue Ridge Mountains, Piedmont, Coastal Plain, Valley and Ridge, and Appalachian Plateau. </a:t>
            </a:r>
          </a:p>
          <a:p>
            <a:endParaRPr lang="en-US" dirty="0" smtClean="0"/>
          </a:p>
          <a:p>
            <a:r>
              <a:rPr lang="en-US" dirty="0" smtClean="0"/>
              <a:t>b. Locate the major rivers: Ocmulgee, Oconee, Altamaha, Savannah, St. Mary’s, Chattahoochee, and Flint.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  <a:solidFill>
            <a:schemeClr val="accent6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Name and Label 4 River Cities</a:t>
            </a:r>
            <a:br>
              <a:rPr lang="en-US" b="1" dirty="0" smtClean="0"/>
            </a:br>
            <a:r>
              <a:rPr lang="en-US" b="1" dirty="0" smtClean="0"/>
              <a:t>In Georgia</a:t>
            </a:r>
            <a:endParaRPr lang="en-US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371600"/>
            <a:ext cx="8534399" cy="5146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en-US" b="1" dirty="0" smtClean="0"/>
              <a:t>Four Cities &amp; Four Rivers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 smtClean="0"/>
              <a:t>Augusta			Savannah River		</a:t>
            </a:r>
          </a:p>
          <a:p>
            <a:endParaRPr lang="en-US" b="1" dirty="0" smtClean="0"/>
          </a:p>
          <a:p>
            <a:r>
              <a:rPr lang="en-US" b="1" dirty="0" smtClean="0"/>
              <a:t>Columbus		Chattahoochee River</a:t>
            </a:r>
          </a:p>
          <a:p>
            <a:endParaRPr lang="en-US" b="1" dirty="0" smtClean="0"/>
          </a:p>
          <a:p>
            <a:r>
              <a:rPr lang="en-US" b="1" dirty="0" smtClean="0"/>
              <a:t>Macon			Ocmulgee River</a:t>
            </a:r>
          </a:p>
          <a:p>
            <a:endParaRPr lang="en-US" b="1" dirty="0" smtClean="0"/>
          </a:p>
          <a:p>
            <a:r>
              <a:rPr lang="en-US" b="1" dirty="0" smtClean="0"/>
              <a:t>Milledgeville		Oconee River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079500"/>
            <a:ext cx="8520113" cy="549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AutoShape 42"/>
          <p:cNvSpPr>
            <a:spLocks noChangeArrowheads="1"/>
          </p:cNvSpPr>
          <p:nvPr/>
        </p:nvSpPr>
        <p:spPr bwMode="auto">
          <a:xfrm>
            <a:off x="533400" y="3429000"/>
            <a:ext cx="9144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 smtClean="0"/>
              <a:t>Columbus</a:t>
            </a:r>
          </a:p>
          <a:p>
            <a:pPr algn="ctr"/>
            <a:r>
              <a:rPr lang="en-US" sz="1400" b="1" dirty="0"/>
              <a:t>*</a:t>
            </a:r>
          </a:p>
        </p:txBody>
      </p:sp>
      <p:sp>
        <p:nvSpPr>
          <p:cNvPr id="2056" name="AutoShape 43"/>
          <p:cNvSpPr>
            <a:spLocks noChangeArrowheads="1"/>
          </p:cNvSpPr>
          <p:nvPr/>
        </p:nvSpPr>
        <p:spPr bwMode="auto">
          <a:xfrm>
            <a:off x="1600200" y="3276600"/>
            <a:ext cx="9144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 smtClean="0"/>
              <a:t>Macon</a:t>
            </a:r>
          </a:p>
          <a:p>
            <a:pPr algn="ctr"/>
            <a:r>
              <a:rPr lang="en-US" sz="1400" b="1" dirty="0"/>
              <a:t> </a:t>
            </a:r>
            <a:r>
              <a:rPr lang="en-US" sz="1400" b="1" dirty="0" smtClean="0"/>
              <a:t>                  *</a:t>
            </a:r>
            <a:endParaRPr lang="en-US" sz="1400" b="1" dirty="0"/>
          </a:p>
        </p:txBody>
      </p:sp>
      <p:sp>
        <p:nvSpPr>
          <p:cNvPr id="2057" name="AutoShape 45"/>
          <p:cNvSpPr>
            <a:spLocks noChangeArrowheads="1"/>
          </p:cNvSpPr>
          <p:nvPr/>
        </p:nvSpPr>
        <p:spPr bwMode="auto">
          <a:xfrm>
            <a:off x="2971800" y="3124200"/>
            <a:ext cx="9906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 smtClean="0"/>
              <a:t>Milledgeville</a:t>
            </a:r>
          </a:p>
          <a:p>
            <a:r>
              <a:rPr lang="en-US" sz="1400" b="1" dirty="0"/>
              <a:t>*</a:t>
            </a:r>
          </a:p>
        </p:txBody>
      </p:sp>
      <p:sp>
        <p:nvSpPr>
          <p:cNvPr id="2058" name="AutoShape 46"/>
          <p:cNvSpPr>
            <a:spLocks noChangeArrowheads="1"/>
          </p:cNvSpPr>
          <p:nvPr/>
        </p:nvSpPr>
        <p:spPr bwMode="auto">
          <a:xfrm>
            <a:off x="3962400" y="2819400"/>
            <a:ext cx="9906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 smtClean="0"/>
              <a:t>Augusta</a:t>
            </a:r>
          </a:p>
          <a:p>
            <a:r>
              <a:rPr lang="en-US" sz="1400" b="1" dirty="0"/>
              <a:t> </a:t>
            </a:r>
            <a:r>
              <a:rPr lang="en-US" sz="1400" b="1" dirty="0" smtClean="0"/>
              <a:t>   *</a:t>
            </a:r>
            <a:endParaRPr lang="en-US" sz="1400" b="1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accent6"/>
          </a:solidFill>
        </p:spPr>
        <p:txBody>
          <a:bodyPr/>
          <a:lstStyle/>
          <a:p>
            <a:r>
              <a:rPr lang="en-US" b="1" dirty="0" smtClean="0"/>
              <a:t>Draw a line Connecting the Citie</a:t>
            </a:r>
            <a:r>
              <a:rPr lang="en-US" dirty="0" smtClean="0"/>
              <a:t>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  <p:bldP spid="2056" grpId="0" animBg="1"/>
      <p:bldP spid="2057" grpId="0" animBg="1"/>
      <p:bldP spid="205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143000"/>
            <a:ext cx="8520113" cy="535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AutoShape 42"/>
          <p:cNvSpPr>
            <a:spLocks noChangeArrowheads="1"/>
          </p:cNvSpPr>
          <p:nvPr/>
        </p:nvSpPr>
        <p:spPr bwMode="auto">
          <a:xfrm>
            <a:off x="533400" y="3429000"/>
            <a:ext cx="9144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/>
              <a:t>Columbus</a:t>
            </a:r>
          </a:p>
        </p:txBody>
      </p:sp>
      <p:sp>
        <p:nvSpPr>
          <p:cNvPr id="2056" name="AutoShape 43"/>
          <p:cNvSpPr>
            <a:spLocks noChangeArrowheads="1"/>
          </p:cNvSpPr>
          <p:nvPr/>
        </p:nvSpPr>
        <p:spPr bwMode="auto">
          <a:xfrm>
            <a:off x="1828800" y="3352800"/>
            <a:ext cx="9144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/>
              <a:t>Macon</a:t>
            </a:r>
          </a:p>
        </p:txBody>
      </p:sp>
      <p:sp>
        <p:nvSpPr>
          <p:cNvPr id="2057" name="AutoShape 45"/>
          <p:cNvSpPr>
            <a:spLocks noChangeArrowheads="1"/>
          </p:cNvSpPr>
          <p:nvPr/>
        </p:nvSpPr>
        <p:spPr bwMode="auto">
          <a:xfrm>
            <a:off x="3048000" y="3505200"/>
            <a:ext cx="9144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/>
              <a:t>Milledgeville</a:t>
            </a:r>
          </a:p>
        </p:txBody>
      </p:sp>
      <p:sp>
        <p:nvSpPr>
          <p:cNvPr id="2058" name="AutoShape 46"/>
          <p:cNvSpPr>
            <a:spLocks noChangeArrowheads="1"/>
          </p:cNvSpPr>
          <p:nvPr/>
        </p:nvSpPr>
        <p:spPr bwMode="auto">
          <a:xfrm>
            <a:off x="3886200" y="2667000"/>
            <a:ext cx="9906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/>
              <a:t>Augusta</a:t>
            </a:r>
            <a:endParaRPr lang="en-US" sz="1400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6"/>
          </a:solidFill>
        </p:spPr>
        <p:txBody>
          <a:bodyPr/>
          <a:lstStyle/>
          <a:p>
            <a:r>
              <a:rPr lang="en-US" b="1" dirty="0" smtClean="0"/>
              <a:t>What Is the Line Called?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inkTgt spid="_x0000_s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 descr="https://sites.google.com/site/georgiaregions/map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8" name="AutoShape 4" descr="https://sites.google.com/site/georgiaregions/map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1512" name="Picture 8" descr="Georgia encompasses parts of five distinct physiographic provinces: the Appalachian Plateau, the Valley and Ridge, the Blue Ridge, the Piedmont, and the Coastal Plain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143000"/>
            <a:ext cx="8229600" cy="5715000"/>
          </a:xfrm>
          <a:prstGeom prst="rect">
            <a:avLst/>
          </a:prstGeom>
          <a:noFill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chemeClr val="accent6"/>
          </a:solidFill>
        </p:spPr>
        <p:txBody>
          <a:bodyPr/>
          <a:lstStyle/>
          <a:p>
            <a:r>
              <a:rPr lang="en-US" b="1" dirty="0" smtClean="0"/>
              <a:t>REGIONS OF GEORGIA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  <a:solidFill>
            <a:schemeClr val="accent6"/>
          </a:solidFill>
        </p:spPr>
        <p:txBody>
          <a:bodyPr/>
          <a:lstStyle/>
          <a:p>
            <a:r>
              <a:rPr lang="en-US" b="1" dirty="0" smtClean="0"/>
              <a:t>Fall </a:t>
            </a:r>
            <a:r>
              <a:rPr lang="en-US" b="1" smtClean="0"/>
              <a:t>Line River Cities</a:t>
            </a:r>
            <a:endParaRPr lang="en-US" b="1" dirty="0"/>
          </a:p>
        </p:txBody>
      </p:sp>
      <p:pic>
        <p:nvPicPr>
          <p:cNvPr id="10" name="Picture 8" descr="Georgia encompasses parts of five distinct physiographic provinces: the Appalachian Plateau, the Valley and Ridge, the Blue Ridge, the Piedmont, and the Coastal Plain.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143000"/>
            <a:ext cx="7086600" cy="5029200"/>
          </a:xfrm>
          <a:prstGeom prst="rect">
            <a:avLst/>
          </a:prstGeom>
          <a:noFill/>
        </p:spPr>
      </p:pic>
      <p:sp>
        <p:nvSpPr>
          <p:cNvPr id="14" name="AutoShape 42"/>
          <p:cNvSpPr>
            <a:spLocks noChangeArrowheads="1"/>
          </p:cNvSpPr>
          <p:nvPr/>
        </p:nvSpPr>
        <p:spPr bwMode="auto">
          <a:xfrm>
            <a:off x="1981200" y="3733800"/>
            <a:ext cx="9144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/>
              <a:t>Columbus</a:t>
            </a:r>
            <a:endParaRPr lang="en-US" sz="1400" dirty="0"/>
          </a:p>
        </p:txBody>
      </p:sp>
      <p:sp>
        <p:nvSpPr>
          <p:cNvPr id="15" name="AutoShape 43"/>
          <p:cNvSpPr>
            <a:spLocks noChangeArrowheads="1"/>
          </p:cNvSpPr>
          <p:nvPr/>
        </p:nvSpPr>
        <p:spPr bwMode="auto">
          <a:xfrm>
            <a:off x="2895600" y="3505200"/>
            <a:ext cx="685800" cy="381000"/>
          </a:xfrm>
          <a:prstGeom prst="roundRect">
            <a:avLst>
              <a:gd name="adj" fmla="val 652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/>
              <a:t>Macon</a:t>
            </a:r>
          </a:p>
        </p:txBody>
      </p:sp>
      <p:sp>
        <p:nvSpPr>
          <p:cNvPr id="16" name="AutoShape 45"/>
          <p:cNvSpPr>
            <a:spLocks noChangeArrowheads="1"/>
          </p:cNvSpPr>
          <p:nvPr/>
        </p:nvSpPr>
        <p:spPr bwMode="auto">
          <a:xfrm>
            <a:off x="3733800" y="3581400"/>
            <a:ext cx="9144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/>
              <a:t>Milledgeville</a:t>
            </a:r>
          </a:p>
        </p:txBody>
      </p:sp>
      <p:sp>
        <p:nvSpPr>
          <p:cNvPr id="17" name="AutoShape 46"/>
          <p:cNvSpPr>
            <a:spLocks noChangeArrowheads="1"/>
          </p:cNvSpPr>
          <p:nvPr/>
        </p:nvSpPr>
        <p:spPr bwMode="auto">
          <a:xfrm>
            <a:off x="4648200" y="2514600"/>
            <a:ext cx="990600" cy="381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smtClean="0"/>
              <a:t>Augusta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en-US" b="1" dirty="0" smtClean="0"/>
              <a:t>Name &amp; find 3 more GA rivers.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518160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Flint River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St. Mary’s River</a:t>
            </a:r>
          </a:p>
          <a:p>
            <a:pPr>
              <a:spcBef>
                <a:spcPts val="0"/>
              </a:spcBef>
            </a:pPr>
            <a:r>
              <a:rPr lang="en-US" dirty="0" err="1" smtClean="0"/>
              <a:t>Altahama</a:t>
            </a:r>
            <a:r>
              <a:rPr lang="en-US" dirty="0" smtClean="0"/>
              <a:t> River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2971800"/>
            <a:ext cx="5943600" cy="3508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4800600" y="5562600"/>
            <a:ext cx="10668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124200" y="4876800"/>
            <a:ext cx="990600" cy="1219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200400" y="51816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Flint River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76800" y="5638801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St. Mary’s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 rot="1926537">
            <a:off x="4527829" y="4717213"/>
            <a:ext cx="1348720" cy="7953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267200" y="44196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solidFill>
                  <a:srgbClr val="FF0000"/>
                </a:solidFill>
              </a:rPr>
              <a:t>Altahama</a:t>
            </a:r>
            <a:endParaRPr lang="en-US" sz="1200" b="1" dirty="0" smtClean="0">
              <a:solidFill>
                <a:srgbClr val="FF0000"/>
              </a:solidFill>
            </a:endParaRPr>
          </a:p>
          <a:p>
            <a:r>
              <a:rPr lang="en-US" sz="1200" b="1" dirty="0" smtClean="0">
                <a:solidFill>
                  <a:srgbClr val="FF0000"/>
                </a:solidFill>
              </a:rPr>
              <a:t>River</a:t>
            </a:r>
            <a:endParaRPr lang="en-US" sz="1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151</Words>
  <Application>Microsoft Office PowerPoint</Application>
  <PresentationFormat>On-screen Show (4:3)</PresentationFormat>
  <Paragraphs>51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GA Performance Standards: </vt:lpstr>
      <vt:lpstr>Name and Label 4 River Cities In Georgia</vt:lpstr>
      <vt:lpstr>Four Cities &amp; Four Rivers</vt:lpstr>
      <vt:lpstr>Draw a line Connecting the Cities</vt:lpstr>
      <vt:lpstr>What Is the Line Called?</vt:lpstr>
      <vt:lpstr>REGIONS OF GEORGIA</vt:lpstr>
      <vt:lpstr>Fall Line River Cities</vt:lpstr>
      <vt:lpstr>Name &amp; find 3 more GA rivers.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15</cp:revision>
  <dcterms:created xsi:type="dcterms:W3CDTF">2013-08-26T20:13:21Z</dcterms:created>
  <dcterms:modified xsi:type="dcterms:W3CDTF">2013-11-18T20:16:19Z</dcterms:modified>
</cp:coreProperties>
</file>